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82" r:id="rId2"/>
    <p:sldId id="283" r:id="rId3"/>
    <p:sldId id="284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FF00F9"/>
    <a:srgbClr val="0000FF"/>
    <a:srgbClr val="FF0000"/>
    <a:srgbClr val="C327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42"/>
    <p:restoredTop sz="94608"/>
  </p:normalViewPr>
  <p:slideViewPr>
    <p:cSldViewPr snapToGrid="0" showGuides="1">
      <p:cViewPr>
        <p:scale>
          <a:sx n="177" d="100"/>
          <a:sy n="177" d="100"/>
        </p:scale>
        <p:origin x="-2392" y="-2072"/>
      </p:cViewPr>
      <p:guideLst>
        <p:guide pos="7680"/>
        <p:guide orient="horz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D83AA2-31A4-804F-8452-5FCB6E80779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D122CF-C4C3-5E47-9931-C6182DE38766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3723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466875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9381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67019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34A04-8B7F-C38C-2FD4-ED3DE5CF6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BAEA76-A99D-D49C-8173-2E83ED16B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7FA28-3D40-80FC-68A2-877AB3457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B51E1-1C6D-007C-EA40-7E3454418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AD89D-322E-FF7C-3D9E-806690DA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34902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117F5-C35A-2FC0-BEF2-66CDBEFC6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E8314-9F84-8432-6A91-051C584DD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8E3B7-407A-AF2E-2853-DB15A6E72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907F2-CB1A-584E-FF8C-403887511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1D6DC-4E3B-6C1D-4CC5-09348C36D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21889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3645F7-7F1C-ED0E-26E9-9B0C9E18BD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EB3C46-F93F-FE2C-BC6A-3F2B474BE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C8F34-EEFC-E9E0-DABE-1DAEFDBEF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9BB01-C497-6286-38D4-E95BB2A57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41530-4E13-B1AA-2F6E-31C38638E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4416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BB6C6-D1A8-4042-45EF-4FEDC4BD8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B1253-97FB-329C-5BDF-5782DC14B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7BA70-69C7-CA9C-69DE-DEA1A4504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92D24-9F6B-75B9-6B6E-5B85F8BAC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AE0B6-1217-B8CE-91EB-1DE9B3D93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3437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7D717-5CFC-6FEC-C8B5-9AE768B61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C61B66-3644-4006-4244-0A365895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10048-2FA0-B04F-4966-6891DAECD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6FF32-8AE0-A2C3-375A-4C01A69E1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2A62B-4493-B3A2-1166-C025389B1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13862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D8D9E-DE54-EB4F-12D6-ED467C0B2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80961-D2B3-569C-588F-8EDE168C08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A1643-7024-F463-7DA9-4AD7AE1B9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87E4B-57C1-C4AF-47EE-6F272A706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28E17-B634-A888-2C1C-BB2EC7F2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720C4-6368-B30C-2EAA-04BE8AADB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7068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3D194-0629-6D55-FC16-9DCB55314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E89BD-83DA-EA1E-8234-FDC3DBF44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09602-C0B9-10B7-5ADE-C4860A525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8F95D3-4AF1-D199-4647-52B60BFD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61CDA0-E725-BB2B-C394-B227FEF156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1556B-D05D-F77E-F2EA-80744C5E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EB72F0-75EE-FCA4-9A37-84BADA0E9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26D935-0EE8-39C9-07D5-083211CA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2942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FBC5B-78EE-AB0F-BE9A-F2F5F91A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6BBA59-9EFA-6723-4F9F-D706E2C4B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4D55B0-4CEA-BD2F-737D-126D146E4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DCB7EA-8E8D-B587-D422-80564466F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50167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E3E20D-B0DE-185C-601B-E479E5663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0F20D-9559-EE0C-1EDF-23FE07AC3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33130-929C-CADB-7183-A1D65A4B0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1439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0B4FB-F30F-1F38-A112-633495B0B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BCC72-74EE-1793-C5F5-730963393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3F2D89-98C7-011C-03FB-2F0446F930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8E25F-A879-FF85-CEDB-204C7C5CB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29FEE-4339-298A-48FB-8FC095C53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63895E-CA0B-E417-B697-1FB6FF06D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5720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58963-2F33-1B5C-D9F0-6A754D3A8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FCC901-B2C8-92F6-677E-D65D9EA28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5BAE1A-1189-305F-5538-3710B6404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153EB-A1D5-7923-399A-7137B3BB9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9AA8BF-97F0-CCFE-88E5-31F3364DC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548BB-B795-4FD7-26F7-4BF65C611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60412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98ADD-E182-CCA4-20EE-B5E43E165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1BF5C-A0B7-D75B-F0C9-86FD466C9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FB42C-9ED6-65BB-9E25-A2C92BC09F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1F19D-652C-0F4A-A4F1-D83A2443114C}" type="datetimeFigureOut">
              <a:rPr lang="en-DK" smtClean="0"/>
              <a:t>19/02/2024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41FC3-F180-6BF8-6C39-0E90BA099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BD632-D84A-ED04-E2A8-34AE2438F8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974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4B7716-58C4-3F27-B9D1-80D6FB6EB1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5" y="783923"/>
            <a:ext cx="12092135" cy="4940872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74742" y="5296819"/>
            <a:ext cx="127722" cy="11654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202167" y="5296819"/>
            <a:ext cx="124298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283946" y="5305784"/>
            <a:ext cx="170330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652369" y="4739970"/>
            <a:ext cx="303187" cy="135509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443005" y="4733331"/>
            <a:ext cx="502023" cy="14214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V="1">
            <a:off x="8453718" y="2179090"/>
            <a:ext cx="252929" cy="13413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7975690" y="4732286"/>
            <a:ext cx="457480" cy="14319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53446" y="4171189"/>
            <a:ext cx="142477" cy="8768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A8C3FCE-32D8-591F-1F81-6918DBF1EFCD}"/>
              </a:ext>
            </a:extLst>
          </p:cNvPr>
          <p:cNvCxnSpPr>
            <a:cxnSpLocks/>
          </p:cNvCxnSpPr>
          <p:nvPr/>
        </p:nvCxnSpPr>
        <p:spPr>
          <a:xfrm flipH="1">
            <a:off x="6404225" y="5015079"/>
            <a:ext cx="636854" cy="125916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DE1467-9ED7-833C-7404-A1F79C024C71}"/>
              </a:ext>
            </a:extLst>
          </p:cNvPr>
          <p:cNvCxnSpPr>
            <a:cxnSpLocks/>
          </p:cNvCxnSpPr>
          <p:nvPr/>
        </p:nvCxnSpPr>
        <p:spPr>
          <a:xfrm flipH="1" flipV="1">
            <a:off x="4883146" y="4739970"/>
            <a:ext cx="607520" cy="2709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0FBE143-3B45-9697-61C4-79129491CB1D}"/>
              </a:ext>
            </a:extLst>
          </p:cNvPr>
          <p:cNvCxnSpPr>
            <a:cxnSpLocks/>
          </p:cNvCxnSpPr>
          <p:nvPr/>
        </p:nvCxnSpPr>
        <p:spPr>
          <a:xfrm flipH="1" flipV="1">
            <a:off x="6463553" y="2477973"/>
            <a:ext cx="412376" cy="12128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9F0500D-6605-E188-A59C-59C67212B9AC}"/>
              </a:ext>
            </a:extLst>
          </p:cNvPr>
          <p:cNvCxnSpPr>
            <a:cxnSpLocks/>
          </p:cNvCxnSpPr>
          <p:nvPr/>
        </p:nvCxnSpPr>
        <p:spPr>
          <a:xfrm flipH="1">
            <a:off x="7322050" y="5296819"/>
            <a:ext cx="212387" cy="12550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8293C55-B20E-CE16-79CE-FF9F893445E9}"/>
              </a:ext>
            </a:extLst>
          </p:cNvPr>
          <p:cNvCxnSpPr>
            <a:cxnSpLocks/>
          </p:cNvCxnSpPr>
          <p:nvPr/>
        </p:nvCxnSpPr>
        <p:spPr>
          <a:xfrm>
            <a:off x="9620744" y="2477973"/>
            <a:ext cx="108252" cy="1051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44C29F4-F50E-AD88-89B4-116F2018CB2E}"/>
              </a:ext>
            </a:extLst>
          </p:cNvPr>
          <p:cNvCxnSpPr>
            <a:cxnSpLocks/>
          </p:cNvCxnSpPr>
          <p:nvPr/>
        </p:nvCxnSpPr>
        <p:spPr>
          <a:xfrm>
            <a:off x="9801023" y="2750486"/>
            <a:ext cx="46361" cy="34909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7D51DD2-7E5F-EF84-9148-E86E03CBD292}"/>
              </a:ext>
            </a:extLst>
          </p:cNvPr>
          <p:cNvCxnSpPr>
            <a:cxnSpLocks/>
          </p:cNvCxnSpPr>
          <p:nvPr/>
        </p:nvCxnSpPr>
        <p:spPr>
          <a:xfrm flipH="1">
            <a:off x="6527009" y="4444531"/>
            <a:ext cx="218235" cy="10309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7C1AD90-BB34-327B-2026-8112DADD6D56}"/>
              </a:ext>
            </a:extLst>
          </p:cNvPr>
          <p:cNvCxnSpPr>
            <a:cxnSpLocks/>
          </p:cNvCxnSpPr>
          <p:nvPr/>
        </p:nvCxnSpPr>
        <p:spPr>
          <a:xfrm flipH="1">
            <a:off x="9708534" y="2167859"/>
            <a:ext cx="64622" cy="1035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6E7AE3-71FD-41C4-FC85-DD067E27B192}"/>
              </a:ext>
            </a:extLst>
          </p:cNvPr>
          <p:cNvCxnSpPr>
            <a:cxnSpLocks/>
          </p:cNvCxnSpPr>
          <p:nvPr/>
        </p:nvCxnSpPr>
        <p:spPr>
          <a:xfrm>
            <a:off x="9871345" y="3332107"/>
            <a:ext cx="76705" cy="962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6122356-A699-8D2A-1237-E9E67F392FC8}"/>
              </a:ext>
            </a:extLst>
          </p:cNvPr>
          <p:cNvCxnSpPr>
            <a:cxnSpLocks/>
          </p:cNvCxnSpPr>
          <p:nvPr/>
        </p:nvCxnSpPr>
        <p:spPr>
          <a:xfrm>
            <a:off x="5706399" y="2179090"/>
            <a:ext cx="667507" cy="13196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FE6ED-0D69-9C9C-8E96-D2ED54A0A249}"/>
              </a:ext>
            </a:extLst>
          </p:cNvPr>
          <p:cNvCxnSpPr>
            <a:cxnSpLocks/>
          </p:cNvCxnSpPr>
          <p:nvPr/>
        </p:nvCxnSpPr>
        <p:spPr>
          <a:xfrm flipH="1" flipV="1">
            <a:off x="8373994" y="2473370"/>
            <a:ext cx="332653" cy="12588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442C1E-B6CF-CD60-D68B-64913725A65A}"/>
              </a:ext>
            </a:extLst>
          </p:cNvPr>
          <p:cNvCxnSpPr>
            <a:cxnSpLocks/>
          </p:cNvCxnSpPr>
          <p:nvPr/>
        </p:nvCxnSpPr>
        <p:spPr>
          <a:xfrm flipH="1" flipV="1">
            <a:off x="8807929" y="2747311"/>
            <a:ext cx="83873" cy="6969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145FA9-169A-EE4B-FC85-EA212B867CA1}"/>
              </a:ext>
            </a:extLst>
          </p:cNvPr>
          <p:cNvCxnSpPr>
            <a:cxnSpLocks/>
          </p:cNvCxnSpPr>
          <p:nvPr/>
        </p:nvCxnSpPr>
        <p:spPr>
          <a:xfrm flipV="1">
            <a:off x="8435303" y="3049634"/>
            <a:ext cx="453324" cy="13075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853081-3C99-24FA-A504-1B3968BBF07D}"/>
              </a:ext>
            </a:extLst>
          </p:cNvPr>
          <p:cNvCxnSpPr>
            <a:cxnSpLocks/>
          </p:cNvCxnSpPr>
          <p:nvPr/>
        </p:nvCxnSpPr>
        <p:spPr>
          <a:xfrm>
            <a:off x="8794377" y="3046321"/>
            <a:ext cx="226252" cy="32266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EAC95F-53F6-B5CB-29D4-3CA7B97A98C6}"/>
              </a:ext>
            </a:extLst>
          </p:cNvPr>
          <p:cNvCxnSpPr>
            <a:cxnSpLocks/>
          </p:cNvCxnSpPr>
          <p:nvPr/>
        </p:nvCxnSpPr>
        <p:spPr>
          <a:xfrm flipH="1">
            <a:off x="11283946" y="5305784"/>
            <a:ext cx="170330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9E64A16-4F98-A236-9EC4-35BF770A1DA5}"/>
              </a:ext>
            </a:extLst>
          </p:cNvPr>
          <p:cNvCxnSpPr>
            <a:cxnSpLocks/>
          </p:cNvCxnSpPr>
          <p:nvPr/>
        </p:nvCxnSpPr>
        <p:spPr>
          <a:xfrm flipH="1" flipV="1">
            <a:off x="9637001" y="4732286"/>
            <a:ext cx="303187" cy="135509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3A229C3-96DA-43F6-EE07-846E12E59574}"/>
              </a:ext>
            </a:extLst>
          </p:cNvPr>
          <p:cNvCxnSpPr>
            <a:cxnSpLocks/>
          </p:cNvCxnSpPr>
          <p:nvPr/>
        </p:nvCxnSpPr>
        <p:spPr>
          <a:xfrm flipH="1" flipV="1">
            <a:off x="8657287" y="4171109"/>
            <a:ext cx="995082" cy="152400"/>
          </a:xfrm>
          <a:prstGeom prst="line">
            <a:avLst/>
          </a:prstGeom>
          <a:ln w="1270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FC58C88-A364-C8FF-83E5-FF4CE62232C0}"/>
              </a:ext>
            </a:extLst>
          </p:cNvPr>
          <p:cNvCxnSpPr>
            <a:cxnSpLocks/>
          </p:cNvCxnSpPr>
          <p:nvPr/>
        </p:nvCxnSpPr>
        <p:spPr>
          <a:xfrm flipH="1" flipV="1">
            <a:off x="6443005" y="4733331"/>
            <a:ext cx="502023" cy="14214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1A4DFE-00A3-DFC1-6ED8-D370A048517E}"/>
              </a:ext>
            </a:extLst>
          </p:cNvPr>
          <p:cNvCxnSpPr>
            <a:cxnSpLocks/>
          </p:cNvCxnSpPr>
          <p:nvPr/>
        </p:nvCxnSpPr>
        <p:spPr>
          <a:xfrm>
            <a:off x="6463553" y="2476502"/>
            <a:ext cx="412376" cy="12128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3D288FA-5871-2D93-0631-D71AA8460BB7}"/>
              </a:ext>
            </a:extLst>
          </p:cNvPr>
          <p:cNvCxnSpPr>
            <a:cxnSpLocks/>
          </p:cNvCxnSpPr>
          <p:nvPr/>
        </p:nvCxnSpPr>
        <p:spPr>
          <a:xfrm flipV="1">
            <a:off x="6373906" y="2750486"/>
            <a:ext cx="591670" cy="66521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447B9A9-B452-7565-D564-332C17E2219B}"/>
              </a:ext>
            </a:extLst>
          </p:cNvPr>
          <p:cNvCxnSpPr>
            <a:cxnSpLocks/>
          </p:cNvCxnSpPr>
          <p:nvPr/>
        </p:nvCxnSpPr>
        <p:spPr>
          <a:xfrm>
            <a:off x="7507244" y="4155821"/>
            <a:ext cx="292233" cy="134634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023D12C-3BD0-DAB0-993A-FC6CB372203B}"/>
              </a:ext>
            </a:extLst>
          </p:cNvPr>
          <p:cNvCxnSpPr>
            <a:cxnSpLocks/>
          </p:cNvCxnSpPr>
          <p:nvPr/>
        </p:nvCxnSpPr>
        <p:spPr>
          <a:xfrm flipH="1">
            <a:off x="6646499" y="2750669"/>
            <a:ext cx="3119649" cy="139026"/>
          </a:xfrm>
          <a:prstGeom prst="line">
            <a:avLst/>
          </a:prstGeom>
          <a:ln w="952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B1FE693-B073-CA26-47A0-1FD18D79B760}"/>
              </a:ext>
            </a:extLst>
          </p:cNvPr>
          <p:cNvCxnSpPr>
            <a:cxnSpLocks/>
          </p:cNvCxnSpPr>
          <p:nvPr/>
        </p:nvCxnSpPr>
        <p:spPr>
          <a:xfrm flipH="1" flipV="1">
            <a:off x="6511819" y="3023242"/>
            <a:ext cx="3261337" cy="141795"/>
          </a:xfrm>
          <a:prstGeom prst="line">
            <a:avLst/>
          </a:prstGeom>
          <a:ln w="952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EC5CAEB-33CF-72D0-B046-F4A3949CD533}"/>
              </a:ext>
            </a:extLst>
          </p:cNvPr>
          <p:cNvCxnSpPr>
            <a:cxnSpLocks/>
          </p:cNvCxnSpPr>
          <p:nvPr/>
        </p:nvCxnSpPr>
        <p:spPr>
          <a:xfrm flipH="1">
            <a:off x="4883146" y="5027879"/>
            <a:ext cx="573741" cy="143435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DECB95A-54DF-72C6-6F7D-AB0CC76CCE39}"/>
              </a:ext>
            </a:extLst>
          </p:cNvPr>
          <p:cNvCxnSpPr>
            <a:cxnSpLocks/>
          </p:cNvCxnSpPr>
          <p:nvPr/>
        </p:nvCxnSpPr>
        <p:spPr>
          <a:xfrm>
            <a:off x="8268875" y="2466922"/>
            <a:ext cx="437772" cy="38540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F5DA250-C588-4C06-AFCF-B73E1FD384C6}"/>
              </a:ext>
            </a:extLst>
          </p:cNvPr>
          <p:cNvCxnSpPr>
            <a:cxnSpLocks/>
          </p:cNvCxnSpPr>
          <p:nvPr/>
        </p:nvCxnSpPr>
        <p:spPr>
          <a:xfrm flipH="1">
            <a:off x="4981220" y="4452062"/>
            <a:ext cx="273961" cy="118617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8D5AB63F-74C9-E261-7495-A6D99D2787DF}"/>
              </a:ext>
            </a:extLst>
          </p:cNvPr>
          <p:cNvCxnSpPr>
            <a:cxnSpLocks/>
          </p:cNvCxnSpPr>
          <p:nvPr/>
        </p:nvCxnSpPr>
        <p:spPr>
          <a:xfrm flipH="1">
            <a:off x="7583027" y="4452062"/>
            <a:ext cx="700075" cy="118617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0BC6A2B-0BAA-2EED-45B1-C000D58DC9DB}"/>
              </a:ext>
            </a:extLst>
          </p:cNvPr>
          <p:cNvCxnSpPr>
            <a:cxnSpLocks/>
          </p:cNvCxnSpPr>
          <p:nvPr/>
        </p:nvCxnSpPr>
        <p:spPr>
          <a:xfrm flipH="1" flipV="1">
            <a:off x="6353358" y="4162783"/>
            <a:ext cx="340658" cy="1524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56701BD6-9088-0E34-C53E-28D85D32233B}"/>
              </a:ext>
            </a:extLst>
          </p:cNvPr>
          <p:cNvCxnSpPr>
            <a:cxnSpLocks/>
          </p:cNvCxnSpPr>
          <p:nvPr/>
        </p:nvCxnSpPr>
        <p:spPr>
          <a:xfrm flipH="1">
            <a:off x="9687986" y="4452062"/>
            <a:ext cx="44278" cy="67069"/>
          </a:xfrm>
          <a:prstGeom prst="line">
            <a:avLst/>
          </a:prstGeom>
          <a:ln w="1270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1B7DE8C-FDCB-3E95-1902-FB44E1F74925}"/>
              </a:ext>
            </a:extLst>
          </p:cNvPr>
          <p:cNvCxnSpPr>
            <a:cxnSpLocks/>
          </p:cNvCxnSpPr>
          <p:nvPr/>
        </p:nvCxnSpPr>
        <p:spPr>
          <a:xfrm flipH="1">
            <a:off x="5490666" y="4739970"/>
            <a:ext cx="2001210" cy="136796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A7C6EF6-D6DF-870B-9CA3-4B9358886DF8}"/>
              </a:ext>
            </a:extLst>
          </p:cNvPr>
          <p:cNvCxnSpPr>
            <a:cxnSpLocks/>
          </p:cNvCxnSpPr>
          <p:nvPr/>
        </p:nvCxnSpPr>
        <p:spPr>
          <a:xfrm flipH="1">
            <a:off x="5590895" y="3047676"/>
            <a:ext cx="736528" cy="107742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7E1B2CC7-2633-DB65-24C7-AE8D4C1F7DA3}"/>
              </a:ext>
            </a:extLst>
          </p:cNvPr>
          <p:cNvCxnSpPr>
            <a:cxnSpLocks/>
          </p:cNvCxnSpPr>
          <p:nvPr/>
        </p:nvCxnSpPr>
        <p:spPr>
          <a:xfrm>
            <a:off x="5511214" y="3341072"/>
            <a:ext cx="1454362" cy="98495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0B7858EB-806B-AFAA-36E1-DA561CFA9260}"/>
              </a:ext>
            </a:extLst>
          </p:cNvPr>
          <p:cNvCxnSpPr>
            <a:cxnSpLocks/>
          </p:cNvCxnSpPr>
          <p:nvPr/>
        </p:nvCxnSpPr>
        <p:spPr>
          <a:xfrm>
            <a:off x="8373994" y="3322111"/>
            <a:ext cx="1715500" cy="70269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-705073" y="260623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-708173" y="4468969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6" y="5936780"/>
            <a:ext cx="133350" cy="727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A930CD-581E-7E7F-4724-9682204B47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176" y="5929240"/>
            <a:ext cx="133351" cy="8781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969" y="5917556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157461" y="5828638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1921644" y="5828638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0FC96E-2861-FF59-E978-78C2CE7867CA}"/>
              </a:ext>
            </a:extLst>
          </p:cNvPr>
          <p:cNvSpPr txBox="1"/>
          <p:nvPr/>
        </p:nvSpPr>
        <p:spPr>
          <a:xfrm>
            <a:off x="4030851" y="5834648"/>
            <a:ext cx="985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Beta-strand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07D8D87-8EEF-81B7-80A7-AB9CDC657EA2}"/>
              </a:ext>
            </a:extLst>
          </p:cNvPr>
          <p:cNvCxnSpPr>
            <a:cxnSpLocks/>
          </p:cNvCxnSpPr>
          <p:nvPr/>
        </p:nvCxnSpPr>
        <p:spPr>
          <a:xfrm flipH="1" flipV="1">
            <a:off x="5746248" y="3893536"/>
            <a:ext cx="607110" cy="27757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D16536C-B1E5-9870-E974-1E75AC78D324}"/>
              </a:ext>
            </a:extLst>
          </p:cNvPr>
          <p:cNvCxnSpPr>
            <a:cxnSpLocks/>
          </p:cNvCxnSpPr>
          <p:nvPr/>
        </p:nvCxnSpPr>
        <p:spPr>
          <a:xfrm flipH="1" flipV="1">
            <a:off x="7046250" y="3883199"/>
            <a:ext cx="460994" cy="27456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A13FBF-A377-E6BC-77E2-50D60165AB5C}"/>
              </a:ext>
            </a:extLst>
          </p:cNvPr>
          <p:cNvCxnSpPr>
            <a:cxnSpLocks/>
          </p:cNvCxnSpPr>
          <p:nvPr/>
        </p:nvCxnSpPr>
        <p:spPr>
          <a:xfrm flipV="1">
            <a:off x="4214326" y="1025982"/>
            <a:ext cx="561809" cy="1256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CDB5B9C-9BF1-9FA8-4CAF-35C934E5840D}"/>
              </a:ext>
            </a:extLst>
          </p:cNvPr>
          <p:cNvCxnSpPr>
            <a:cxnSpLocks/>
          </p:cNvCxnSpPr>
          <p:nvPr/>
        </p:nvCxnSpPr>
        <p:spPr>
          <a:xfrm flipV="1">
            <a:off x="3478156" y="1019247"/>
            <a:ext cx="669680" cy="695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92EA3F5-CCA3-EDB0-2767-6B1BD9842B72}"/>
              </a:ext>
            </a:extLst>
          </p:cNvPr>
          <p:cNvCxnSpPr>
            <a:cxnSpLocks/>
          </p:cNvCxnSpPr>
          <p:nvPr/>
        </p:nvCxnSpPr>
        <p:spPr>
          <a:xfrm flipH="1">
            <a:off x="3606130" y="1025982"/>
            <a:ext cx="646190" cy="11531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B7E287E-B73B-A068-2BD2-1B356090C256}"/>
              </a:ext>
            </a:extLst>
          </p:cNvPr>
          <p:cNvCxnSpPr>
            <a:cxnSpLocks/>
          </p:cNvCxnSpPr>
          <p:nvPr/>
        </p:nvCxnSpPr>
        <p:spPr>
          <a:xfrm flipV="1">
            <a:off x="6897963" y="1019247"/>
            <a:ext cx="399743" cy="122054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BBC4563-1A13-4A28-2624-B09BC4B9AC39}"/>
              </a:ext>
            </a:extLst>
          </p:cNvPr>
          <p:cNvCxnSpPr>
            <a:cxnSpLocks/>
          </p:cNvCxnSpPr>
          <p:nvPr/>
        </p:nvCxnSpPr>
        <p:spPr>
          <a:xfrm flipV="1">
            <a:off x="6118034" y="1013166"/>
            <a:ext cx="308225" cy="13744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C21EFDD-D604-238B-C01A-D4423FDFB04B}"/>
              </a:ext>
            </a:extLst>
          </p:cNvPr>
          <p:cNvCxnSpPr>
            <a:cxnSpLocks/>
          </p:cNvCxnSpPr>
          <p:nvPr/>
        </p:nvCxnSpPr>
        <p:spPr>
          <a:xfrm flipH="1">
            <a:off x="10033939" y="1021491"/>
            <a:ext cx="345377" cy="11981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-705073" y="1182723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88EF33-903E-8E7D-0857-DBB9C041C7EB}"/>
              </a:ext>
            </a:extLst>
          </p:cNvPr>
          <p:cNvCxnSpPr>
            <a:cxnSpLocks/>
          </p:cNvCxnSpPr>
          <p:nvPr/>
        </p:nvCxnSpPr>
        <p:spPr>
          <a:xfrm flipV="1">
            <a:off x="6803968" y="1310898"/>
            <a:ext cx="0" cy="108955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EC8F8E0-6A23-AE51-594B-A6F0C6E77385}"/>
              </a:ext>
            </a:extLst>
          </p:cNvPr>
          <p:cNvCxnSpPr>
            <a:cxnSpLocks/>
          </p:cNvCxnSpPr>
          <p:nvPr/>
        </p:nvCxnSpPr>
        <p:spPr>
          <a:xfrm flipV="1">
            <a:off x="5916122" y="1310898"/>
            <a:ext cx="99933" cy="13156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C36A67B-2CFD-5416-D752-12DDB62B62E1}"/>
              </a:ext>
            </a:extLst>
          </p:cNvPr>
          <p:cNvCxnSpPr>
            <a:cxnSpLocks/>
          </p:cNvCxnSpPr>
          <p:nvPr/>
        </p:nvCxnSpPr>
        <p:spPr>
          <a:xfrm flipH="1" flipV="1">
            <a:off x="9926292" y="1310898"/>
            <a:ext cx="29264" cy="9199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5930D13-8976-566F-A3AC-B067FC4303EA}"/>
              </a:ext>
            </a:extLst>
          </p:cNvPr>
          <p:cNvCxnSpPr>
            <a:cxnSpLocks/>
          </p:cNvCxnSpPr>
          <p:nvPr/>
        </p:nvCxnSpPr>
        <p:spPr>
          <a:xfrm flipV="1">
            <a:off x="3306417" y="1318949"/>
            <a:ext cx="135583" cy="1235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44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75F78-5114-9DC4-1A1C-827EEC4BD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A5DE04-58B7-3710-4D5B-25B7EA236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4297" y="94863"/>
            <a:ext cx="6223405" cy="6761261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FBB93A4-B765-3D6A-CB01-57A5A6CDCF5B}"/>
              </a:ext>
            </a:extLst>
          </p:cNvPr>
          <p:cNvCxnSpPr>
            <a:cxnSpLocks/>
          </p:cNvCxnSpPr>
          <p:nvPr/>
        </p:nvCxnSpPr>
        <p:spPr>
          <a:xfrm flipH="1">
            <a:off x="7922729" y="610582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D6B3380-3C3E-4FE6-B8B5-391C1807188F}"/>
              </a:ext>
            </a:extLst>
          </p:cNvPr>
          <p:cNvCxnSpPr>
            <a:cxnSpLocks/>
          </p:cNvCxnSpPr>
          <p:nvPr/>
        </p:nvCxnSpPr>
        <p:spPr>
          <a:xfrm flipH="1">
            <a:off x="7870660" y="6428157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24346465-5328-DA20-C2C3-7ED3ED98D083}"/>
              </a:ext>
            </a:extLst>
          </p:cNvPr>
          <p:cNvCxnSpPr>
            <a:cxnSpLocks/>
          </p:cNvCxnSpPr>
          <p:nvPr/>
        </p:nvCxnSpPr>
        <p:spPr>
          <a:xfrm flipH="1">
            <a:off x="6001242" y="6109261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6838990-770C-604F-1FE5-28F15F11B046}"/>
              </a:ext>
            </a:extLst>
          </p:cNvPr>
          <p:cNvCxnSpPr>
            <a:cxnSpLocks/>
          </p:cNvCxnSpPr>
          <p:nvPr/>
        </p:nvCxnSpPr>
        <p:spPr>
          <a:xfrm flipH="1">
            <a:off x="5835650" y="642796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F52697B-CFAB-A601-E04E-04F77EB9F405}"/>
              </a:ext>
            </a:extLst>
          </p:cNvPr>
          <p:cNvCxnSpPr>
            <a:cxnSpLocks/>
          </p:cNvCxnSpPr>
          <p:nvPr/>
        </p:nvCxnSpPr>
        <p:spPr>
          <a:xfrm flipH="1" flipV="1">
            <a:off x="5887023" y="1073980"/>
            <a:ext cx="406234" cy="134388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7B821037-DC70-416E-E60B-C8E8ABE85482}"/>
              </a:ext>
            </a:extLst>
          </p:cNvPr>
          <p:cNvCxnSpPr>
            <a:cxnSpLocks/>
          </p:cNvCxnSpPr>
          <p:nvPr/>
        </p:nvCxnSpPr>
        <p:spPr>
          <a:xfrm flipH="1" flipV="1">
            <a:off x="6293257" y="1393710"/>
            <a:ext cx="177393" cy="13981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D70E077-589F-A4F9-5620-AF39E7486F44}"/>
              </a:ext>
            </a:extLst>
          </p:cNvPr>
          <p:cNvCxnSpPr>
            <a:cxnSpLocks/>
          </p:cNvCxnSpPr>
          <p:nvPr/>
        </p:nvCxnSpPr>
        <p:spPr>
          <a:xfrm flipV="1">
            <a:off x="7265568" y="1072609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3FC8AC7-91BE-FBBA-339B-8578495D4E4C}"/>
              </a:ext>
            </a:extLst>
          </p:cNvPr>
          <p:cNvCxnSpPr>
            <a:cxnSpLocks/>
          </p:cNvCxnSpPr>
          <p:nvPr/>
        </p:nvCxnSpPr>
        <p:spPr>
          <a:xfrm>
            <a:off x="7247016" y="1393658"/>
            <a:ext cx="144384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8313A02-3567-D70E-EB06-FEFD0F22EAED}"/>
              </a:ext>
            </a:extLst>
          </p:cNvPr>
          <p:cNvCxnSpPr>
            <a:cxnSpLocks/>
          </p:cNvCxnSpPr>
          <p:nvPr/>
        </p:nvCxnSpPr>
        <p:spPr>
          <a:xfrm>
            <a:off x="7394575" y="1718421"/>
            <a:ext cx="43446" cy="14530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BEDEC3B-686C-9191-3A04-9F7598DB8B42}"/>
              </a:ext>
            </a:extLst>
          </p:cNvPr>
          <p:cNvCxnSpPr>
            <a:cxnSpLocks/>
          </p:cNvCxnSpPr>
          <p:nvPr/>
        </p:nvCxnSpPr>
        <p:spPr>
          <a:xfrm flipH="1">
            <a:off x="7247016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EB9CCF71-9866-BCFD-E814-033100EAC9ED}"/>
              </a:ext>
            </a:extLst>
          </p:cNvPr>
          <p:cNvCxnSpPr>
            <a:cxnSpLocks/>
          </p:cNvCxnSpPr>
          <p:nvPr/>
        </p:nvCxnSpPr>
        <p:spPr>
          <a:xfrm flipH="1" flipV="1">
            <a:off x="6572098" y="3430478"/>
            <a:ext cx="191412" cy="13504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E5A431-85BA-3895-C525-233140DF738B}"/>
              </a:ext>
            </a:extLst>
          </p:cNvPr>
          <p:cNvCxnSpPr>
            <a:cxnSpLocks/>
          </p:cNvCxnSpPr>
          <p:nvPr/>
        </p:nvCxnSpPr>
        <p:spPr>
          <a:xfrm flipH="1" flipV="1">
            <a:off x="7034155" y="4402330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1A11C50-A936-50DA-0CB6-7329438E1198}"/>
              </a:ext>
            </a:extLst>
          </p:cNvPr>
          <p:cNvCxnSpPr>
            <a:cxnSpLocks/>
          </p:cNvCxnSpPr>
          <p:nvPr/>
        </p:nvCxnSpPr>
        <p:spPr>
          <a:xfrm flipV="1">
            <a:off x="6045908" y="3749124"/>
            <a:ext cx="16855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29E59F0-97F9-B05E-B880-D217AE3614C0}"/>
              </a:ext>
            </a:extLst>
          </p:cNvPr>
          <p:cNvCxnSpPr>
            <a:cxnSpLocks/>
          </p:cNvCxnSpPr>
          <p:nvPr/>
        </p:nvCxnSpPr>
        <p:spPr>
          <a:xfrm flipH="1" flipV="1">
            <a:off x="6021426" y="4076521"/>
            <a:ext cx="243129" cy="13035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E7D3BB8-FD6F-C5B2-46A0-8CFF3C91061F}"/>
              </a:ext>
            </a:extLst>
          </p:cNvPr>
          <p:cNvCxnSpPr>
            <a:cxnSpLocks/>
          </p:cNvCxnSpPr>
          <p:nvPr/>
        </p:nvCxnSpPr>
        <p:spPr>
          <a:xfrm flipH="1" flipV="1">
            <a:off x="6287664" y="4397084"/>
            <a:ext cx="157586" cy="1360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C15D357-0313-C8D6-5BAE-31B2319B6A99}"/>
              </a:ext>
            </a:extLst>
          </p:cNvPr>
          <p:cNvCxnSpPr>
            <a:cxnSpLocks/>
          </p:cNvCxnSpPr>
          <p:nvPr/>
        </p:nvCxnSpPr>
        <p:spPr>
          <a:xfrm flipH="1">
            <a:off x="6214463" y="4718437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B3169B7E-D53C-302B-318A-07C4D7CF310B}"/>
              </a:ext>
            </a:extLst>
          </p:cNvPr>
          <p:cNvCxnSpPr>
            <a:cxnSpLocks/>
          </p:cNvCxnSpPr>
          <p:nvPr/>
        </p:nvCxnSpPr>
        <p:spPr>
          <a:xfrm flipH="1">
            <a:off x="5894611" y="504113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8176BB98-23A0-F4B2-BE51-209C7F39216E}"/>
              </a:ext>
            </a:extLst>
          </p:cNvPr>
          <p:cNvCxnSpPr>
            <a:cxnSpLocks/>
          </p:cNvCxnSpPr>
          <p:nvPr/>
        </p:nvCxnSpPr>
        <p:spPr>
          <a:xfrm flipH="1">
            <a:off x="6410917" y="5037391"/>
            <a:ext cx="408043" cy="14515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92B1A460-5DED-AC9F-3A3C-CBBE6C237D00}"/>
              </a:ext>
            </a:extLst>
          </p:cNvPr>
          <p:cNvCxnSpPr>
            <a:cxnSpLocks/>
          </p:cNvCxnSpPr>
          <p:nvPr/>
        </p:nvCxnSpPr>
        <p:spPr>
          <a:xfrm flipH="1">
            <a:off x="8408809" y="504315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55B3ECF2-933B-94D5-FD2D-80E83416E3FF}"/>
              </a:ext>
            </a:extLst>
          </p:cNvPr>
          <p:cNvCxnSpPr>
            <a:cxnSpLocks/>
          </p:cNvCxnSpPr>
          <p:nvPr/>
        </p:nvCxnSpPr>
        <p:spPr>
          <a:xfrm flipH="1">
            <a:off x="4682750" y="6105821"/>
            <a:ext cx="444762" cy="133493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5701459-B463-DC5C-C963-0FA33B0ED3C7}"/>
              </a:ext>
            </a:extLst>
          </p:cNvPr>
          <p:cNvCxnSpPr>
            <a:cxnSpLocks/>
          </p:cNvCxnSpPr>
          <p:nvPr/>
        </p:nvCxnSpPr>
        <p:spPr>
          <a:xfrm flipH="1">
            <a:off x="4543425" y="64318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E67BAF2C-D9CC-44F5-A2D5-6D499D6FFC11}"/>
              </a:ext>
            </a:extLst>
          </p:cNvPr>
          <p:cNvCxnSpPr>
            <a:cxnSpLocks/>
          </p:cNvCxnSpPr>
          <p:nvPr/>
        </p:nvCxnSpPr>
        <p:spPr>
          <a:xfrm flipH="1">
            <a:off x="6351999" y="6105153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ABB725A-FF46-C4FC-1D0F-0CDD2227B449}"/>
              </a:ext>
            </a:extLst>
          </p:cNvPr>
          <p:cNvCxnSpPr>
            <a:cxnSpLocks/>
          </p:cNvCxnSpPr>
          <p:nvPr/>
        </p:nvCxnSpPr>
        <p:spPr>
          <a:xfrm flipH="1">
            <a:off x="6283673" y="64273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0BC8D471-3545-4E15-E93A-D474593E6185}"/>
              </a:ext>
            </a:extLst>
          </p:cNvPr>
          <p:cNvCxnSpPr>
            <a:cxnSpLocks/>
          </p:cNvCxnSpPr>
          <p:nvPr/>
        </p:nvCxnSpPr>
        <p:spPr>
          <a:xfrm flipH="1">
            <a:off x="7869812" y="1072609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5D39C6F3-5F0D-92B1-B304-DCE27BBBD4F3}"/>
              </a:ext>
            </a:extLst>
          </p:cNvPr>
          <p:cNvCxnSpPr>
            <a:cxnSpLocks/>
          </p:cNvCxnSpPr>
          <p:nvPr/>
        </p:nvCxnSpPr>
        <p:spPr>
          <a:xfrm>
            <a:off x="7873039" y="1401268"/>
            <a:ext cx="4917" cy="13225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30CB988-68A6-6CB4-1484-EDDE4235886A}"/>
              </a:ext>
            </a:extLst>
          </p:cNvPr>
          <p:cNvCxnSpPr>
            <a:cxnSpLocks/>
          </p:cNvCxnSpPr>
          <p:nvPr/>
        </p:nvCxnSpPr>
        <p:spPr>
          <a:xfrm>
            <a:off x="7884306" y="1721596"/>
            <a:ext cx="91938" cy="46120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0E19CF1-422E-E540-76C4-787FDC7FD186}"/>
              </a:ext>
            </a:extLst>
          </p:cNvPr>
          <p:cNvCxnSpPr>
            <a:cxnSpLocks/>
          </p:cNvCxnSpPr>
          <p:nvPr/>
        </p:nvCxnSpPr>
        <p:spPr>
          <a:xfrm>
            <a:off x="7974544" y="2368379"/>
            <a:ext cx="22858" cy="14622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5EEAF6E7-7128-B15C-8805-26F82D34AF02}"/>
              </a:ext>
            </a:extLst>
          </p:cNvPr>
          <p:cNvCxnSpPr>
            <a:cxnSpLocks/>
          </p:cNvCxnSpPr>
          <p:nvPr/>
        </p:nvCxnSpPr>
        <p:spPr>
          <a:xfrm flipH="1" flipV="1">
            <a:off x="7698941" y="4076521"/>
            <a:ext cx="231334" cy="467443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EA48C380-E295-5BCF-65C8-745E891D6408}"/>
              </a:ext>
            </a:extLst>
          </p:cNvPr>
          <p:cNvCxnSpPr>
            <a:cxnSpLocks/>
          </p:cNvCxnSpPr>
          <p:nvPr/>
        </p:nvCxnSpPr>
        <p:spPr>
          <a:xfrm flipV="1">
            <a:off x="6945205" y="3749124"/>
            <a:ext cx="331776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279B5E3A-8005-6525-C04F-3762D35EE385}"/>
              </a:ext>
            </a:extLst>
          </p:cNvPr>
          <p:cNvCxnSpPr>
            <a:cxnSpLocks/>
          </p:cNvCxnSpPr>
          <p:nvPr/>
        </p:nvCxnSpPr>
        <p:spPr>
          <a:xfrm flipV="1">
            <a:off x="5127512" y="5041132"/>
            <a:ext cx="329730" cy="143643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B10BB8F-9856-B737-B5F8-C2B1D4331A47}"/>
              </a:ext>
            </a:extLst>
          </p:cNvPr>
          <p:cNvCxnSpPr>
            <a:cxnSpLocks/>
          </p:cNvCxnSpPr>
          <p:nvPr/>
        </p:nvCxnSpPr>
        <p:spPr>
          <a:xfrm>
            <a:off x="7740029" y="748337"/>
            <a:ext cx="172948" cy="13675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2E4E877-8FCB-E22A-A59C-AED41CAB027C}"/>
              </a:ext>
            </a:extLst>
          </p:cNvPr>
          <p:cNvCxnSpPr>
            <a:cxnSpLocks/>
          </p:cNvCxnSpPr>
          <p:nvPr/>
        </p:nvCxnSpPr>
        <p:spPr>
          <a:xfrm flipH="1" flipV="1">
            <a:off x="7076726" y="748337"/>
            <a:ext cx="337146" cy="13046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399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75F78-5114-9DC4-1A1C-827EEC4BD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6A4263-A274-14E4-AF85-5EA364893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952" y="86625"/>
            <a:ext cx="6242425" cy="6782574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FBB93A4-B765-3D6A-CB01-57A5A6CDCF5B}"/>
              </a:ext>
            </a:extLst>
          </p:cNvPr>
          <p:cNvCxnSpPr>
            <a:cxnSpLocks/>
          </p:cNvCxnSpPr>
          <p:nvPr/>
        </p:nvCxnSpPr>
        <p:spPr>
          <a:xfrm flipH="1">
            <a:off x="7922729" y="6105821"/>
            <a:ext cx="294210" cy="126791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D6B3380-3C3E-4FE6-B8B5-391C1807188F}"/>
              </a:ext>
            </a:extLst>
          </p:cNvPr>
          <p:cNvCxnSpPr>
            <a:cxnSpLocks/>
          </p:cNvCxnSpPr>
          <p:nvPr/>
        </p:nvCxnSpPr>
        <p:spPr>
          <a:xfrm flipH="1">
            <a:off x="7870660" y="6428157"/>
            <a:ext cx="42317" cy="140966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24346465-5328-DA20-C2C3-7ED3ED98D083}"/>
              </a:ext>
            </a:extLst>
          </p:cNvPr>
          <p:cNvCxnSpPr>
            <a:cxnSpLocks/>
          </p:cNvCxnSpPr>
          <p:nvPr/>
        </p:nvCxnSpPr>
        <p:spPr>
          <a:xfrm flipH="1">
            <a:off x="6001242" y="6109261"/>
            <a:ext cx="256122" cy="132983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6838990-770C-604F-1FE5-28F15F11B046}"/>
              </a:ext>
            </a:extLst>
          </p:cNvPr>
          <p:cNvCxnSpPr>
            <a:cxnSpLocks/>
          </p:cNvCxnSpPr>
          <p:nvPr/>
        </p:nvCxnSpPr>
        <p:spPr>
          <a:xfrm flipH="1">
            <a:off x="5835650" y="6427962"/>
            <a:ext cx="141392" cy="133989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F52697B-CFAB-A601-E04E-04F77EB9F405}"/>
              </a:ext>
            </a:extLst>
          </p:cNvPr>
          <p:cNvCxnSpPr>
            <a:cxnSpLocks/>
          </p:cNvCxnSpPr>
          <p:nvPr/>
        </p:nvCxnSpPr>
        <p:spPr>
          <a:xfrm flipH="1" flipV="1">
            <a:off x="5887023" y="1073980"/>
            <a:ext cx="406234" cy="134388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7B821037-DC70-416E-E60B-C8E8ABE85482}"/>
              </a:ext>
            </a:extLst>
          </p:cNvPr>
          <p:cNvCxnSpPr>
            <a:cxnSpLocks/>
          </p:cNvCxnSpPr>
          <p:nvPr/>
        </p:nvCxnSpPr>
        <p:spPr>
          <a:xfrm flipH="1" flipV="1">
            <a:off x="6293257" y="1393710"/>
            <a:ext cx="177393" cy="139815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D70E077-589F-A4F9-5620-AF39E7486F44}"/>
              </a:ext>
            </a:extLst>
          </p:cNvPr>
          <p:cNvCxnSpPr>
            <a:cxnSpLocks/>
          </p:cNvCxnSpPr>
          <p:nvPr/>
        </p:nvCxnSpPr>
        <p:spPr>
          <a:xfrm flipV="1">
            <a:off x="7265568" y="1072609"/>
            <a:ext cx="148304" cy="127240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3FC8AC7-91BE-FBBA-339B-8578495D4E4C}"/>
              </a:ext>
            </a:extLst>
          </p:cNvPr>
          <p:cNvCxnSpPr>
            <a:cxnSpLocks/>
          </p:cNvCxnSpPr>
          <p:nvPr/>
        </p:nvCxnSpPr>
        <p:spPr>
          <a:xfrm>
            <a:off x="7247016" y="1393658"/>
            <a:ext cx="144384" cy="139867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8313A02-3567-D70E-EB06-FEFD0F22EAED}"/>
              </a:ext>
            </a:extLst>
          </p:cNvPr>
          <p:cNvCxnSpPr>
            <a:cxnSpLocks/>
          </p:cNvCxnSpPr>
          <p:nvPr/>
        </p:nvCxnSpPr>
        <p:spPr>
          <a:xfrm>
            <a:off x="7394575" y="1718421"/>
            <a:ext cx="43446" cy="145304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BEDEC3B-686C-9191-3A04-9F7598DB8B42}"/>
              </a:ext>
            </a:extLst>
          </p:cNvPr>
          <p:cNvCxnSpPr>
            <a:cxnSpLocks/>
          </p:cNvCxnSpPr>
          <p:nvPr/>
        </p:nvCxnSpPr>
        <p:spPr>
          <a:xfrm flipH="1">
            <a:off x="7247016" y="2046292"/>
            <a:ext cx="215524" cy="136511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EB9CCF71-9866-BCFD-E814-033100EAC9ED}"/>
              </a:ext>
            </a:extLst>
          </p:cNvPr>
          <p:cNvCxnSpPr>
            <a:cxnSpLocks/>
          </p:cNvCxnSpPr>
          <p:nvPr/>
        </p:nvCxnSpPr>
        <p:spPr>
          <a:xfrm flipH="1" flipV="1">
            <a:off x="6572098" y="3430478"/>
            <a:ext cx="191412" cy="135047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E5A431-85BA-3895-C525-233140DF738B}"/>
              </a:ext>
            </a:extLst>
          </p:cNvPr>
          <p:cNvCxnSpPr>
            <a:cxnSpLocks/>
          </p:cNvCxnSpPr>
          <p:nvPr/>
        </p:nvCxnSpPr>
        <p:spPr>
          <a:xfrm flipH="1" flipV="1">
            <a:off x="7034155" y="4402330"/>
            <a:ext cx="135923" cy="130765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1A11C50-A936-50DA-0CB6-7329438E1198}"/>
              </a:ext>
            </a:extLst>
          </p:cNvPr>
          <p:cNvCxnSpPr>
            <a:cxnSpLocks/>
          </p:cNvCxnSpPr>
          <p:nvPr/>
        </p:nvCxnSpPr>
        <p:spPr>
          <a:xfrm flipV="1">
            <a:off x="6045908" y="3749124"/>
            <a:ext cx="168555" cy="138169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29E59F0-97F9-B05E-B880-D217AE3614C0}"/>
              </a:ext>
            </a:extLst>
          </p:cNvPr>
          <p:cNvCxnSpPr>
            <a:cxnSpLocks/>
          </p:cNvCxnSpPr>
          <p:nvPr/>
        </p:nvCxnSpPr>
        <p:spPr>
          <a:xfrm flipH="1" flipV="1">
            <a:off x="6021426" y="4076521"/>
            <a:ext cx="243129" cy="130354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E7D3BB8-FD6F-C5B2-46A0-8CFF3C91061F}"/>
              </a:ext>
            </a:extLst>
          </p:cNvPr>
          <p:cNvCxnSpPr>
            <a:cxnSpLocks/>
          </p:cNvCxnSpPr>
          <p:nvPr/>
        </p:nvCxnSpPr>
        <p:spPr>
          <a:xfrm flipH="1" flipV="1">
            <a:off x="6287664" y="4397084"/>
            <a:ext cx="157586" cy="136011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C15D357-0313-C8D6-5BAE-31B2319B6A99}"/>
              </a:ext>
            </a:extLst>
          </p:cNvPr>
          <p:cNvCxnSpPr>
            <a:cxnSpLocks/>
          </p:cNvCxnSpPr>
          <p:nvPr/>
        </p:nvCxnSpPr>
        <p:spPr>
          <a:xfrm flipH="1">
            <a:off x="6214463" y="4718437"/>
            <a:ext cx="246329" cy="124560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B3169B7E-D53C-302B-318A-07C4D7CF310B}"/>
              </a:ext>
            </a:extLst>
          </p:cNvPr>
          <p:cNvCxnSpPr>
            <a:cxnSpLocks/>
          </p:cNvCxnSpPr>
          <p:nvPr/>
        </p:nvCxnSpPr>
        <p:spPr>
          <a:xfrm flipH="1">
            <a:off x="5894611" y="5041132"/>
            <a:ext cx="302594" cy="141409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8176BB98-23A0-F4B2-BE51-209C7F39216E}"/>
              </a:ext>
            </a:extLst>
          </p:cNvPr>
          <p:cNvCxnSpPr>
            <a:cxnSpLocks/>
          </p:cNvCxnSpPr>
          <p:nvPr/>
        </p:nvCxnSpPr>
        <p:spPr>
          <a:xfrm flipH="1">
            <a:off x="6410917" y="5037391"/>
            <a:ext cx="408043" cy="145150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92B1A460-5DED-AC9F-3A3C-CBBE6C237D00}"/>
              </a:ext>
            </a:extLst>
          </p:cNvPr>
          <p:cNvCxnSpPr>
            <a:cxnSpLocks/>
          </p:cNvCxnSpPr>
          <p:nvPr/>
        </p:nvCxnSpPr>
        <p:spPr>
          <a:xfrm flipH="1">
            <a:off x="8408809" y="5043152"/>
            <a:ext cx="361275" cy="139389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55B3ECF2-933B-94D5-FD2D-80E83416E3FF}"/>
              </a:ext>
            </a:extLst>
          </p:cNvPr>
          <p:cNvCxnSpPr>
            <a:cxnSpLocks/>
          </p:cNvCxnSpPr>
          <p:nvPr/>
        </p:nvCxnSpPr>
        <p:spPr>
          <a:xfrm flipH="1">
            <a:off x="4682750" y="6105821"/>
            <a:ext cx="444762" cy="133493"/>
          </a:xfrm>
          <a:prstGeom prst="line">
            <a:avLst/>
          </a:prstGeom>
          <a:ln w="19050" cap="rnd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5701459-B463-DC5C-C963-0FA33B0ED3C7}"/>
              </a:ext>
            </a:extLst>
          </p:cNvPr>
          <p:cNvCxnSpPr>
            <a:cxnSpLocks/>
          </p:cNvCxnSpPr>
          <p:nvPr/>
        </p:nvCxnSpPr>
        <p:spPr>
          <a:xfrm flipH="1">
            <a:off x="4543425" y="6431803"/>
            <a:ext cx="139325" cy="136498"/>
          </a:xfrm>
          <a:prstGeom prst="line">
            <a:avLst/>
          </a:prstGeom>
          <a:ln w="19050" cap="rnd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E67BAF2C-D9CC-44F5-A2D5-6D499D6FFC11}"/>
              </a:ext>
            </a:extLst>
          </p:cNvPr>
          <p:cNvCxnSpPr>
            <a:cxnSpLocks/>
          </p:cNvCxnSpPr>
          <p:nvPr/>
        </p:nvCxnSpPr>
        <p:spPr>
          <a:xfrm flipH="1">
            <a:off x="6351999" y="6105153"/>
            <a:ext cx="352593" cy="134161"/>
          </a:xfrm>
          <a:prstGeom prst="line">
            <a:avLst/>
          </a:prstGeom>
          <a:ln w="19050" cap="rnd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ABB725A-FF46-C4FC-1D0F-0CDD2227B449}"/>
              </a:ext>
            </a:extLst>
          </p:cNvPr>
          <p:cNvCxnSpPr>
            <a:cxnSpLocks/>
          </p:cNvCxnSpPr>
          <p:nvPr/>
        </p:nvCxnSpPr>
        <p:spPr>
          <a:xfrm flipH="1">
            <a:off x="6283673" y="6427335"/>
            <a:ext cx="73269" cy="140966"/>
          </a:xfrm>
          <a:prstGeom prst="line">
            <a:avLst/>
          </a:prstGeom>
          <a:ln w="19050" cap="rnd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0BC8D471-3545-4E15-E93A-D474593E6185}"/>
              </a:ext>
            </a:extLst>
          </p:cNvPr>
          <p:cNvCxnSpPr>
            <a:cxnSpLocks/>
          </p:cNvCxnSpPr>
          <p:nvPr/>
        </p:nvCxnSpPr>
        <p:spPr>
          <a:xfrm flipH="1">
            <a:off x="7869812" y="1072609"/>
            <a:ext cx="52917" cy="127240"/>
          </a:xfrm>
          <a:prstGeom prst="line">
            <a:avLst/>
          </a:prstGeom>
          <a:ln w="19050" cap="rnd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5D39C6F3-5F0D-92B1-B304-DCE27BBBD4F3}"/>
              </a:ext>
            </a:extLst>
          </p:cNvPr>
          <p:cNvCxnSpPr>
            <a:cxnSpLocks/>
          </p:cNvCxnSpPr>
          <p:nvPr/>
        </p:nvCxnSpPr>
        <p:spPr>
          <a:xfrm>
            <a:off x="7873039" y="1401268"/>
            <a:ext cx="4917" cy="132257"/>
          </a:xfrm>
          <a:prstGeom prst="line">
            <a:avLst/>
          </a:prstGeom>
          <a:ln w="19050" cap="rnd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30CB988-68A6-6CB4-1484-EDDE4235886A}"/>
              </a:ext>
            </a:extLst>
          </p:cNvPr>
          <p:cNvCxnSpPr>
            <a:cxnSpLocks/>
          </p:cNvCxnSpPr>
          <p:nvPr/>
        </p:nvCxnSpPr>
        <p:spPr>
          <a:xfrm>
            <a:off x="7884306" y="1721596"/>
            <a:ext cx="91938" cy="461207"/>
          </a:xfrm>
          <a:prstGeom prst="line">
            <a:avLst/>
          </a:prstGeom>
          <a:ln w="19050" cap="rnd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0E19CF1-422E-E540-76C4-787FDC7FD186}"/>
              </a:ext>
            </a:extLst>
          </p:cNvPr>
          <p:cNvCxnSpPr>
            <a:cxnSpLocks/>
          </p:cNvCxnSpPr>
          <p:nvPr/>
        </p:nvCxnSpPr>
        <p:spPr>
          <a:xfrm>
            <a:off x="7974544" y="2368379"/>
            <a:ext cx="22858" cy="146221"/>
          </a:xfrm>
          <a:prstGeom prst="line">
            <a:avLst/>
          </a:prstGeom>
          <a:ln w="19050" cap="rnd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5EEAF6E7-7128-B15C-8805-26F82D34AF02}"/>
              </a:ext>
            </a:extLst>
          </p:cNvPr>
          <p:cNvCxnSpPr>
            <a:cxnSpLocks/>
          </p:cNvCxnSpPr>
          <p:nvPr/>
        </p:nvCxnSpPr>
        <p:spPr>
          <a:xfrm flipH="1" flipV="1">
            <a:off x="7698941" y="4076521"/>
            <a:ext cx="231334" cy="467443"/>
          </a:xfrm>
          <a:prstGeom prst="line">
            <a:avLst/>
          </a:prstGeom>
          <a:ln w="19050" cap="rnd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EA48C380-E295-5BCF-65C8-745E891D6408}"/>
              </a:ext>
            </a:extLst>
          </p:cNvPr>
          <p:cNvCxnSpPr>
            <a:cxnSpLocks/>
          </p:cNvCxnSpPr>
          <p:nvPr/>
        </p:nvCxnSpPr>
        <p:spPr>
          <a:xfrm flipV="1">
            <a:off x="6945205" y="3749124"/>
            <a:ext cx="331776" cy="141494"/>
          </a:xfrm>
          <a:prstGeom prst="line">
            <a:avLst/>
          </a:prstGeom>
          <a:ln w="19050" cap="rnd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279B5E3A-8005-6525-C04F-3762D35EE385}"/>
              </a:ext>
            </a:extLst>
          </p:cNvPr>
          <p:cNvCxnSpPr>
            <a:cxnSpLocks/>
          </p:cNvCxnSpPr>
          <p:nvPr/>
        </p:nvCxnSpPr>
        <p:spPr>
          <a:xfrm flipV="1">
            <a:off x="5127512" y="5041132"/>
            <a:ext cx="329730" cy="143643"/>
          </a:xfrm>
          <a:prstGeom prst="line">
            <a:avLst/>
          </a:prstGeom>
          <a:ln w="19050" cap="rnd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B10BB8F-9856-B737-B5F8-C2B1D4331A47}"/>
              </a:ext>
            </a:extLst>
          </p:cNvPr>
          <p:cNvCxnSpPr>
            <a:cxnSpLocks/>
          </p:cNvCxnSpPr>
          <p:nvPr/>
        </p:nvCxnSpPr>
        <p:spPr>
          <a:xfrm>
            <a:off x="7740029" y="748337"/>
            <a:ext cx="172948" cy="136755"/>
          </a:xfrm>
          <a:prstGeom prst="line">
            <a:avLst/>
          </a:prstGeom>
          <a:ln w="19050" cap="rnd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2E4E877-8FCB-E22A-A59C-AED41CAB027C}"/>
              </a:ext>
            </a:extLst>
          </p:cNvPr>
          <p:cNvCxnSpPr>
            <a:cxnSpLocks/>
          </p:cNvCxnSpPr>
          <p:nvPr/>
        </p:nvCxnSpPr>
        <p:spPr>
          <a:xfrm flipH="1" flipV="1">
            <a:off x="7076726" y="748337"/>
            <a:ext cx="337146" cy="130463"/>
          </a:xfrm>
          <a:prstGeom prst="line">
            <a:avLst/>
          </a:prstGeom>
          <a:ln w="19050" cap="rnd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0119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A2FF5E8-75BC-6C63-5D3F-8298B6A5F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98935" y="141731"/>
            <a:ext cx="9434375" cy="61318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1219553" y="183779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1224653" y="3874683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782" y="6375708"/>
            <a:ext cx="133350" cy="727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A930CD-581E-7E7F-4724-9682204B47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172" y="6368168"/>
            <a:ext cx="133351" cy="8781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965" y="6356484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1299457" y="6267566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3063640" y="6267566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0FC96E-2861-FF59-E978-78C2CE7867CA}"/>
              </a:ext>
            </a:extLst>
          </p:cNvPr>
          <p:cNvSpPr txBox="1"/>
          <p:nvPr/>
        </p:nvSpPr>
        <p:spPr>
          <a:xfrm>
            <a:off x="5172847" y="6273576"/>
            <a:ext cx="985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Beta-strand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1222653" y="139291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</p:spTree>
    <p:extLst>
      <p:ext uri="{BB962C8B-B14F-4D97-AF65-F5344CB8AC3E}">
        <p14:creationId xmlns:p14="http://schemas.microsoft.com/office/powerpoint/2010/main" val="333837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80">
            <a:extLst>
              <a:ext uri="{FF2B5EF4-FFF2-40B4-BE49-F238E27FC236}">
                <a16:creationId xmlns:a16="http://schemas.microsoft.com/office/drawing/2014/main" id="{351ECA7B-74AB-AC83-D91E-7556A07347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27443" y="0"/>
            <a:ext cx="6740790" cy="64155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2541061" y="717169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2541061" y="281026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046" y="6502930"/>
            <a:ext cx="133350" cy="727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229" y="6476982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2638721" y="6394788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4402904" y="6394788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2541061" y="5185003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0FA34D0-719B-2910-D321-6D7EB682F2E4}"/>
              </a:ext>
            </a:extLst>
          </p:cNvPr>
          <p:cNvCxnSpPr>
            <a:cxnSpLocks/>
          </p:cNvCxnSpPr>
          <p:nvPr/>
        </p:nvCxnSpPr>
        <p:spPr>
          <a:xfrm flipH="1">
            <a:off x="8048548" y="5756126"/>
            <a:ext cx="226676" cy="88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036769-AE3B-DDB4-19D8-6BCC5D743F09}"/>
              </a:ext>
            </a:extLst>
          </p:cNvPr>
          <p:cNvCxnSpPr>
            <a:cxnSpLocks/>
          </p:cNvCxnSpPr>
          <p:nvPr/>
        </p:nvCxnSpPr>
        <p:spPr>
          <a:xfrm>
            <a:off x="8032972" y="6040000"/>
            <a:ext cx="15576" cy="908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E8B0D5-D0F1-6714-4F22-E09182FD5877}"/>
              </a:ext>
            </a:extLst>
          </p:cNvPr>
          <p:cNvCxnSpPr>
            <a:cxnSpLocks/>
          </p:cNvCxnSpPr>
          <p:nvPr/>
        </p:nvCxnSpPr>
        <p:spPr>
          <a:xfrm flipH="1">
            <a:off x="5924113" y="5755945"/>
            <a:ext cx="199458" cy="7532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8A7ABE-BB6B-5054-6C98-E6278E373A36}"/>
              </a:ext>
            </a:extLst>
          </p:cNvPr>
          <p:cNvCxnSpPr>
            <a:cxnSpLocks/>
          </p:cNvCxnSpPr>
          <p:nvPr/>
        </p:nvCxnSpPr>
        <p:spPr>
          <a:xfrm flipH="1">
            <a:off x="5816296" y="6034041"/>
            <a:ext cx="93102" cy="945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467E44-1DE2-CAC3-B231-A30CB9BE3F9A}"/>
              </a:ext>
            </a:extLst>
          </p:cNvPr>
          <p:cNvCxnSpPr>
            <a:cxnSpLocks/>
          </p:cNvCxnSpPr>
          <p:nvPr/>
        </p:nvCxnSpPr>
        <p:spPr>
          <a:xfrm flipH="1" flipV="1">
            <a:off x="5721150" y="1270940"/>
            <a:ext cx="408964" cy="7372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DC97F0A-8E44-107A-B573-A2C70ADBDF58}"/>
              </a:ext>
            </a:extLst>
          </p:cNvPr>
          <p:cNvCxnSpPr>
            <a:cxnSpLocks/>
          </p:cNvCxnSpPr>
          <p:nvPr/>
        </p:nvCxnSpPr>
        <p:spPr>
          <a:xfrm flipH="1" flipV="1">
            <a:off x="6130114" y="1553459"/>
            <a:ext cx="283613" cy="782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37D876-E88B-750E-EB6A-41E5A91A4582}"/>
              </a:ext>
            </a:extLst>
          </p:cNvPr>
          <p:cNvCxnSpPr>
            <a:cxnSpLocks/>
          </p:cNvCxnSpPr>
          <p:nvPr/>
        </p:nvCxnSpPr>
        <p:spPr>
          <a:xfrm flipV="1">
            <a:off x="7204268" y="1270849"/>
            <a:ext cx="190821" cy="8280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359D006-CED0-A60A-BC9B-37C3E0E1E920}"/>
              </a:ext>
            </a:extLst>
          </p:cNvPr>
          <p:cNvCxnSpPr>
            <a:cxnSpLocks/>
          </p:cNvCxnSpPr>
          <p:nvPr/>
        </p:nvCxnSpPr>
        <p:spPr>
          <a:xfrm>
            <a:off x="7171234" y="1553459"/>
            <a:ext cx="253039" cy="782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55EE5D0-DF03-0B4B-FDEC-F4CCD18317A1}"/>
              </a:ext>
            </a:extLst>
          </p:cNvPr>
          <p:cNvCxnSpPr>
            <a:cxnSpLocks/>
          </p:cNvCxnSpPr>
          <p:nvPr/>
        </p:nvCxnSpPr>
        <p:spPr>
          <a:xfrm>
            <a:off x="7426902" y="1837140"/>
            <a:ext cx="40407" cy="8358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6A08D9-6B64-358E-476E-0566BD959B43}"/>
              </a:ext>
            </a:extLst>
          </p:cNvPr>
          <p:cNvCxnSpPr>
            <a:cxnSpLocks/>
          </p:cNvCxnSpPr>
          <p:nvPr/>
        </p:nvCxnSpPr>
        <p:spPr>
          <a:xfrm flipH="1">
            <a:off x="7166586" y="2115689"/>
            <a:ext cx="300723" cy="881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933110C-118C-2DC0-4914-01AE54CB6B85}"/>
              </a:ext>
            </a:extLst>
          </p:cNvPr>
          <p:cNvCxnSpPr>
            <a:cxnSpLocks/>
          </p:cNvCxnSpPr>
          <p:nvPr/>
        </p:nvCxnSpPr>
        <p:spPr>
          <a:xfrm flipH="1" flipV="1">
            <a:off x="6471134" y="3371168"/>
            <a:ext cx="259492" cy="789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9C29244-CB1C-7E4A-2193-F5F6B07798C0}"/>
              </a:ext>
            </a:extLst>
          </p:cNvPr>
          <p:cNvCxnSpPr>
            <a:cxnSpLocks/>
          </p:cNvCxnSpPr>
          <p:nvPr/>
        </p:nvCxnSpPr>
        <p:spPr>
          <a:xfrm flipH="1" flipV="1">
            <a:off x="6724791" y="3652093"/>
            <a:ext cx="193160" cy="811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6871AE-DD13-35A9-4437-AC71AD8F54FF}"/>
              </a:ext>
            </a:extLst>
          </p:cNvPr>
          <p:cNvCxnSpPr>
            <a:cxnSpLocks/>
          </p:cNvCxnSpPr>
          <p:nvPr/>
        </p:nvCxnSpPr>
        <p:spPr>
          <a:xfrm flipH="1" flipV="1">
            <a:off x="6970107" y="4220297"/>
            <a:ext cx="317350" cy="9789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B0E860A-2F14-7DF8-13E9-431BB2AB8646}"/>
              </a:ext>
            </a:extLst>
          </p:cNvPr>
          <p:cNvCxnSpPr>
            <a:cxnSpLocks/>
          </p:cNvCxnSpPr>
          <p:nvPr/>
        </p:nvCxnSpPr>
        <p:spPr>
          <a:xfrm flipH="1" flipV="1">
            <a:off x="5758950" y="3368531"/>
            <a:ext cx="330326" cy="8155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82B0C5C-18F5-4FB8-27C0-733E8BB37BE9}"/>
              </a:ext>
            </a:extLst>
          </p:cNvPr>
          <p:cNvCxnSpPr>
            <a:cxnSpLocks/>
          </p:cNvCxnSpPr>
          <p:nvPr/>
        </p:nvCxnSpPr>
        <p:spPr>
          <a:xfrm flipH="1" flipV="1">
            <a:off x="6084751" y="3652093"/>
            <a:ext cx="219987" cy="811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DAC3FE8-9C11-6C8D-21A1-539D591F96C0}"/>
              </a:ext>
            </a:extLst>
          </p:cNvPr>
          <p:cNvCxnSpPr>
            <a:cxnSpLocks/>
          </p:cNvCxnSpPr>
          <p:nvPr/>
        </p:nvCxnSpPr>
        <p:spPr>
          <a:xfrm flipV="1">
            <a:off x="6159126" y="3935291"/>
            <a:ext cx="146760" cy="723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F36EE9B-03F9-F37A-6890-9587479D7E58}"/>
              </a:ext>
            </a:extLst>
          </p:cNvPr>
          <p:cNvCxnSpPr>
            <a:cxnSpLocks/>
          </p:cNvCxnSpPr>
          <p:nvPr/>
        </p:nvCxnSpPr>
        <p:spPr>
          <a:xfrm flipH="1" flipV="1">
            <a:off x="6126535" y="4220297"/>
            <a:ext cx="320810" cy="9137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6F87538-AADF-9D41-4941-66AE9B3089F1}"/>
              </a:ext>
            </a:extLst>
          </p:cNvPr>
          <p:cNvCxnSpPr>
            <a:cxnSpLocks/>
          </p:cNvCxnSpPr>
          <p:nvPr/>
        </p:nvCxnSpPr>
        <p:spPr>
          <a:xfrm flipH="1">
            <a:off x="6079585" y="4505603"/>
            <a:ext cx="384375" cy="8576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059A602-30CD-E12A-097C-76183BEA2999}"/>
              </a:ext>
            </a:extLst>
          </p:cNvPr>
          <p:cNvCxnSpPr>
            <a:cxnSpLocks/>
          </p:cNvCxnSpPr>
          <p:nvPr/>
        </p:nvCxnSpPr>
        <p:spPr>
          <a:xfrm flipH="1">
            <a:off x="5974976" y="4789926"/>
            <a:ext cx="90493" cy="7631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32AC6AD-77E7-78A4-9BEF-D39255967BF3}"/>
              </a:ext>
            </a:extLst>
          </p:cNvPr>
          <p:cNvCxnSpPr>
            <a:cxnSpLocks/>
          </p:cNvCxnSpPr>
          <p:nvPr/>
        </p:nvCxnSpPr>
        <p:spPr>
          <a:xfrm flipH="1">
            <a:off x="6575051" y="4797090"/>
            <a:ext cx="181746" cy="7869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0230B61-56F8-6EA0-6FD5-9415E1F8D376}"/>
              </a:ext>
            </a:extLst>
          </p:cNvPr>
          <p:cNvCxnSpPr>
            <a:cxnSpLocks/>
          </p:cNvCxnSpPr>
          <p:nvPr/>
        </p:nvCxnSpPr>
        <p:spPr>
          <a:xfrm flipH="1">
            <a:off x="5291417" y="3935291"/>
            <a:ext cx="203167" cy="867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776D744-806F-DD14-E658-777027181EA9}"/>
              </a:ext>
            </a:extLst>
          </p:cNvPr>
          <p:cNvCxnSpPr>
            <a:cxnSpLocks/>
          </p:cNvCxnSpPr>
          <p:nvPr/>
        </p:nvCxnSpPr>
        <p:spPr>
          <a:xfrm flipH="1" flipV="1">
            <a:off x="5274930" y="4220297"/>
            <a:ext cx="420646" cy="9094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E9E8FE5-7380-F88D-7D4C-9F4A1A6AD669}"/>
              </a:ext>
            </a:extLst>
          </p:cNvPr>
          <p:cNvCxnSpPr>
            <a:cxnSpLocks/>
          </p:cNvCxnSpPr>
          <p:nvPr/>
        </p:nvCxnSpPr>
        <p:spPr>
          <a:xfrm flipH="1">
            <a:off x="8745899" y="4789097"/>
            <a:ext cx="140895" cy="7714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B828885-3B7D-29FB-E930-05A236EF4A67}"/>
              </a:ext>
            </a:extLst>
          </p:cNvPr>
          <p:cNvCxnSpPr>
            <a:cxnSpLocks/>
          </p:cNvCxnSpPr>
          <p:nvPr/>
        </p:nvCxnSpPr>
        <p:spPr>
          <a:xfrm flipH="1">
            <a:off x="4887151" y="5755945"/>
            <a:ext cx="322236" cy="8857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F402A7D-F7E0-34A3-95C9-2120C78792CA}"/>
              </a:ext>
            </a:extLst>
          </p:cNvPr>
          <p:cNvCxnSpPr>
            <a:cxnSpLocks/>
          </p:cNvCxnSpPr>
          <p:nvPr/>
        </p:nvCxnSpPr>
        <p:spPr>
          <a:xfrm flipH="1">
            <a:off x="4485687" y="5754095"/>
            <a:ext cx="379239" cy="8476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00AD0D3A-3076-6B5C-19AA-4D944740AD12}"/>
              </a:ext>
            </a:extLst>
          </p:cNvPr>
          <p:cNvCxnSpPr>
            <a:cxnSpLocks/>
          </p:cNvCxnSpPr>
          <p:nvPr/>
        </p:nvCxnSpPr>
        <p:spPr>
          <a:xfrm flipH="1">
            <a:off x="4374958" y="6040856"/>
            <a:ext cx="101006" cy="877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9F45CE3-6774-F2E3-C62B-0AA86EA9A08C}"/>
              </a:ext>
            </a:extLst>
          </p:cNvPr>
          <p:cNvCxnSpPr>
            <a:cxnSpLocks/>
          </p:cNvCxnSpPr>
          <p:nvPr/>
        </p:nvCxnSpPr>
        <p:spPr>
          <a:xfrm flipH="1">
            <a:off x="6344280" y="5758662"/>
            <a:ext cx="257471" cy="7260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43ED962-5570-82F0-9F90-BC6B3B0324C0}"/>
              </a:ext>
            </a:extLst>
          </p:cNvPr>
          <p:cNvCxnSpPr>
            <a:cxnSpLocks/>
          </p:cNvCxnSpPr>
          <p:nvPr/>
        </p:nvCxnSpPr>
        <p:spPr>
          <a:xfrm flipH="1">
            <a:off x="6304738" y="6037971"/>
            <a:ext cx="19956" cy="9292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9FBD2D1-6CCD-BF14-EC51-1F5F70825FC5}"/>
              </a:ext>
            </a:extLst>
          </p:cNvPr>
          <p:cNvCxnSpPr>
            <a:cxnSpLocks/>
          </p:cNvCxnSpPr>
          <p:nvPr/>
        </p:nvCxnSpPr>
        <p:spPr>
          <a:xfrm flipH="1">
            <a:off x="7883470" y="1270849"/>
            <a:ext cx="71734" cy="8280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790D2BB-D8E2-565E-DBB0-62A253BCD1DA}"/>
              </a:ext>
            </a:extLst>
          </p:cNvPr>
          <p:cNvCxnSpPr>
            <a:cxnSpLocks/>
          </p:cNvCxnSpPr>
          <p:nvPr/>
        </p:nvCxnSpPr>
        <p:spPr>
          <a:xfrm>
            <a:off x="7866042" y="1553459"/>
            <a:ext cx="89162" cy="78283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E3AFB43-8F09-2318-40DF-9B5E8E712C0F}"/>
              </a:ext>
            </a:extLst>
          </p:cNvPr>
          <p:cNvCxnSpPr>
            <a:cxnSpLocks/>
          </p:cNvCxnSpPr>
          <p:nvPr/>
        </p:nvCxnSpPr>
        <p:spPr>
          <a:xfrm>
            <a:off x="7955204" y="1832965"/>
            <a:ext cx="34138" cy="37086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87257053-D4D2-7042-B6AB-89B980D138EE}"/>
              </a:ext>
            </a:extLst>
          </p:cNvPr>
          <p:cNvCxnSpPr>
            <a:cxnSpLocks/>
          </p:cNvCxnSpPr>
          <p:nvPr/>
        </p:nvCxnSpPr>
        <p:spPr>
          <a:xfrm>
            <a:off x="7991996" y="2405052"/>
            <a:ext cx="56552" cy="88023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D5207DC2-F470-3882-6914-98924671D38A}"/>
              </a:ext>
            </a:extLst>
          </p:cNvPr>
          <p:cNvCxnSpPr>
            <a:cxnSpLocks/>
          </p:cNvCxnSpPr>
          <p:nvPr/>
        </p:nvCxnSpPr>
        <p:spPr>
          <a:xfrm>
            <a:off x="7347529" y="3655652"/>
            <a:ext cx="607675" cy="7763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63D9C53-168C-D26A-7AB1-878A70817E17}"/>
              </a:ext>
            </a:extLst>
          </p:cNvPr>
          <p:cNvCxnSpPr>
            <a:cxnSpLocks/>
          </p:cNvCxnSpPr>
          <p:nvPr/>
        </p:nvCxnSpPr>
        <p:spPr>
          <a:xfrm flipV="1">
            <a:off x="7883470" y="3940460"/>
            <a:ext cx="62002" cy="8154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DD6A28B-FFE0-1F5F-78AE-EDEDC0649E1C}"/>
              </a:ext>
            </a:extLst>
          </p:cNvPr>
          <p:cNvCxnSpPr>
            <a:cxnSpLocks/>
          </p:cNvCxnSpPr>
          <p:nvPr/>
        </p:nvCxnSpPr>
        <p:spPr>
          <a:xfrm flipH="1" flipV="1">
            <a:off x="7866042" y="4220297"/>
            <a:ext cx="236184" cy="9094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4033B5F-4B5A-6A20-F355-2A1194E66931}"/>
              </a:ext>
            </a:extLst>
          </p:cNvPr>
          <p:cNvCxnSpPr>
            <a:cxnSpLocks/>
          </p:cNvCxnSpPr>
          <p:nvPr/>
        </p:nvCxnSpPr>
        <p:spPr>
          <a:xfrm flipV="1">
            <a:off x="7165600" y="3656439"/>
            <a:ext cx="94070" cy="76847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EC3168A-1228-EC4A-AF36-7D74220CD419}"/>
              </a:ext>
            </a:extLst>
          </p:cNvPr>
          <p:cNvCxnSpPr>
            <a:cxnSpLocks/>
          </p:cNvCxnSpPr>
          <p:nvPr/>
        </p:nvCxnSpPr>
        <p:spPr>
          <a:xfrm flipV="1">
            <a:off x="5146301" y="4790717"/>
            <a:ext cx="94763" cy="85072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140C3790-B63C-FD65-2BB5-0C0603A6E44F}"/>
              </a:ext>
            </a:extLst>
          </p:cNvPr>
          <p:cNvCxnSpPr>
            <a:cxnSpLocks/>
          </p:cNvCxnSpPr>
          <p:nvPr/>
        </p:nvCxnSpPr>
        <p:spPr>
          <a:xfrm flipH="1">
            <a:off x="4593044" y="5762566"/>
            <a:ext cx="334071" cy="8194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645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081" y="0"/>
            <a:ext cx="6301838" cy="685800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103957" y="6111251"/>
            <a:ext cx="219359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>
            <a:off x="8103957" y="6440035"/>
            <a:ext cx="0" cy="1410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111492" y="6115611"/>
            <a:ext cx="193497" cy="12243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6014434" y="6453465"/>
            <a:ext cx="81566" cy="12763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16140" y="1050516"/>
            <a:ext cx="414905" cy="12248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04989" y="1377592"/>
            <a:ext cx="264400" cy="1379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11710" y="1045758"/>
            <a:ext cx="18377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297397" y="1378316"/>
            <a:ext cx="232835" cy="1372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518729" y="1703183"/>
            <a:ext cx="31707" cy="153538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295092" y="2049459"/>
            <a:ext cx="273884" cy="13881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789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69328" y="3739368"/>
            <a:ext cx="178243" cy="14792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094468" y="4406549"/>
            <a:ext cx="275262" cy="13989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58429" y="3408585"/>
            <a:ext cx="306126" cy="13612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7207" y="3753830"/>
            <a:ext cx="211652" cy="13346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104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21023" y="4413935"/>
            <a:ext cx="312170" cy="1325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3072"/>
            <a:ext cx="364821" cy="1300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6166624" y="5077362"/>
            <a:ext cx="84635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727834" y="5076057"/>
            <a:ext cx="17483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23571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02766" y="4417689"/>
            <a:ext cx="377297" cy="12875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761141" y="5076057"/>
            <a:ext cx="145618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141501" y="6117460"/>
            <a:ext cx="304873" cy="12058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762125" y="6112171"/>
            <a:ext cx="365387" cy="12587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660592" y="6438153"/>
            <a:ext cx="101533" cy="14295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93912" y="6120178"/>
            <a:ext cx="260678" cy="11786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477108" y="6437150"/>
            <a:ext cx="16804" cy="14395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49169" y="1045758"/>
            <a:ext cx="71734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>
            <a:off x="7931741" y="1374221"/>
            <a:ext cx="106590" cy="14396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8031655" y="1703183"/>
            <a:ext cx="43468" cy="4850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53389" y="2373278"/>
            <a:ext cx="50568" cy="14655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60014" y="3749124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491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3314" y="4416273"/>
            <a:ext cx="205662" cy="1292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63161" y="3750684"/>
            <a:ext cx="106569" cy="13660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378605" y="5076057"/>
            <a:ext cx="92476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844524" y="6120178"/>
            <a:ext cx="343365" cy="11786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5" name="Picture 134">
            <a:extLst>
              <a:ext uri="{FF2B5EF4-FFF2-40B4-BE49-F238E27FC236}">
                <a16:creationId xmlns:a16="http://schemas.microsoft.com/office/drawing/2014/main" id="{F9428F1E-5332-549F-0CE9-BB8935F384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725" y="6945925"/>
            <a:ext cx="133350" cy="72736"/>
          </a:xfrm>
          <a:prstGeom prst="rect">
            <a:avLst/>
          </a:prstGeom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8AB3F141-5CEA-F2F1-0134-3CB6A6106C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908" y="6919977"/>
            <a:ext cx="133350" cy="97573"/>
          </a:xfrm>
          <a:prstGeom prst="rect">
            <a:avLst/>
          </a:prstGeom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D3035B36-3399-32CC-0F78-983C95706148}"/>
              </a:ext>
            </a:extLst>
          </p:cNvPr>
          <p:cNvSpPr txBox="1"/>
          <p:nvPr/>
        </p:nvSpPr>
        <p:spPr>
          <a:xfrm>
            <a:off x="3090400" y="6837783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01170312-384D-FCC2-8A73-4FC39D400669}"/>
              </a:ext>
            </a:extLst>
          </p:cNvPr>
          <p:cNvSpPr txBox="1"/>
          <p:nvPr/>
        </p:nvSpPr>
        <p:spPr>
          <a:xfrm>
            <a:off x="4854583" y="6837783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</p:spTree>
    <p:extLst>
      <p:ext uri="{BB962C8B-B14F-4D97-AF65-F5344CB8AC3E}">
        <p14:creationId xmlns:p14="http://schemas.microsoft.com/office/powerpoint/2010/main" val="1405070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5387" y="0"/>
            <a:ext cx="6301225" cy="685800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55576" y="3749124"/>
            <a:ext cx="19199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4555" y="3749124"/>
            <a:ext cx="214304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769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33546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624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95092" y="3745799"/>
            <a:ext cx="56609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D3035B36-3399-32CC-0F78-983C95706148}"/>
              </a:ext>
            </a:extLst>
          </p:cNvPr>
          <p:cNvSpPr txBox="1"/>
          <p:nvPr/>
        </p:nvSpPr>
        <p:spPr>
          <a:xfrm>
            <a:off x="3070639" y="6861533"/>
            <a:ext cx="15007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100" dirty="0"/>
              <a:t>: Transmembrane helix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01170312-384D-FCC2-8A73-4FC39D400669}"/>
              </a:ext>
            </a:extLst>
          </p:cNvPr>
          <p:cNvSpPr txBox="1"/>
          <p:nvPr/>
        </p:nvSpPr>
        <p:spPr>
          <a:xfrm>
            <a:off x="4854346" y="6848323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6779246-6BBC-9263-C931-D81C685500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731" y="6943727"/>
            <a:ext cx="161931" cy="9757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210936-A953-A437-61D4-0975C2DE25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107" y="6943551"/>
            <a:ext cx="165300" cy="9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962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5387" y="0"/>
            <a:ext cx="6301225" cy="685799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55576" y="3749124"/>
            <a:ext cx="19199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4555" y="3749124"/>
            <a:ext cx="214304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769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33546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624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95092" y="3745799"/>
            <a:ext cx="56609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088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59619" y="-3558"/>
            <a:ext cx="6301224" cy="685799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V="1">
            <a:off x="6855576" y="3749124"/>
            <a:ext cx="0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V="1">
            <a:off x="6096000" y="3749124"/>
            <a:ext cx="16855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H="1" flipV="1">
            <a:off x="6073775" y="4075933"/>
            <a:ext cx="281376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>
            <a:off x="5165725" y="4075933"/>
            <a:ext cx="367821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366961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H="1" flipV="1">
            <a:off x="7813675" y="4075933"/>
            <a:ext cx="148794" cy="140497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019925" y="3745799"/>
            <a:ext cx="331776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709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23C555-D732-B586-DEB7-7D4167071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393" y="0"/>
            <a:ext cx="6123214" cy="6858000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V="1">
            <a:off x="6096000" y="3749124"/>
            <a:ext cx="16855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H="1" flipV="1">
            <a:off x="6073775" y="4075933"/>
            <a:ext cx="281376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019925" y="3745799"/>
            <a:ext cx="331776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574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1A4774-4D8C-EFB4-1ED5-AC6D52AACF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4297" y="94862"/>
            <a:ext cx="6223405" cy="6761263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7922729" y="610582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870660" y="6428157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01242" y="6109261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35650" y="642796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887023" y="1073980"/>
            <a:ext cx="406234" cy="134388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293257" y="1393710"/>
            <a:ext cx="177393" cy="13981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265568" y="1072609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247016" y="1393658"/>
            <a:ext cx="144384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394575" y="1718421"/>
            <a:ext cx="43446" cy="14530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247016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572098" y="3430478"/>
            <a:ext cx="191412" cy="13504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034155" y="4402330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V="1">
            <a:off x="6045908" y="3749124"/>
            <a:ext cx="16855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H="1" flipV="1">
            <a:off x="6021426" y="4076521"/>
            <a:ext cx="243129" cy="13035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287664" y="4397084"/>
            <a:ext cx="157586" cy="1360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14463" y="4718437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894611" y="504113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410917" y="5037391"/>
            <a:ext cx="408043" cy="14515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408809" y="504315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82750" y="6105821"/>
            <a:ext cx="444762" cy="133493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318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351999" y="6105153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283673" y="64273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869812" y="1072609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>
            <a:off x="7873039" y="1401268"/>
            <a:ext cx="4917" cy="13225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884306" y="1721596"/>
            <a:ext cx="91938" cy="46120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7974544" y="2368379"/>
            <a:ext cx="22858" cy="14622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698941" y="4076521"/>
            <a:ext cx="231334" cy="467443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6945205" y="3749124"/>
            <a:ext cx="331776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27512" y="5041132"/>
            <a:ext cx="329730" cy="143643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B09E2AB2-E45A-3A77-9B24-AF4AA7A94C58}"/>
              </a:ext>
            </a:extLst>
          </p:cNvPr>
          <p:cNvCxnSpPr>
            <a:cxnSpLocks/>
          </p:cNvCxnSpPr>
          <p:nvPr/>
        </p:nvCxnSpPr>
        <p:spPr>
          <a:xfrm>
            <a:off x="7740029" y="748337"/>
            <a:ext cx="172948" cy="13675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7EA490-1852-F83B-9101-461F4CE66E0E}"/>
              </a:ext>
            </a:extLst>
          </p:cNvPr>
          <p:cNvCxnSpPr>
            <a:cxnSpLocks/>
          </p:cNvCxnSpPr>
          <p:nvPr/>
        </p:nvCxnSpPr>
        <p:spPr>
          <a:xfrm flipH="1" flipV="1">
            <a:off x="7076726" y="748337"/>
            <a:ext cx="337146" cy="13046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5623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23817</TotalTime>
  <Words>58</Words>
  <Application>Microsoft Macintosh PowerPoint</Application>
  <PresentationFormat>Widescreen</PresentationFormat>
  <Paragraphs>36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92</cp:revision>
  <dcterms:created xsi:type="dcterms:W3CDTF">2023-03-20T12:09:32Z</dcterms:created>
  <dcterms:modified xsi:type="dcterms:W3CDTF">2024-02-19T11:55:20Z</dcterms:modified>
</cp:coreProperties>
</file>

<file path=docProps/thumbnail.jpeg>
</file>